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Quicksand"/>
      <p:regular r:id="rId36"/>
      <p:bold r:id="rId37"/>
    </p:embeddedFont>
    <p:embeddedFont>
      <p:font typeface="Quicksand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-bold.fntdata"/><Relationship Id="rId14" Type="http://schemas.openxmlformats.org/officeDocument/2006/relationships/slide" Target="slides/slide9.xml"/><Relationship Id="rId36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Light-bold.fntdata"/><Relationship Id="rId16" Type="http://schemas.openxmlformats.org/officeDocument/2006/relationships/slide" Target="slides/slide11.xml"/><Relationship Id="rId38" Type="http://schemas.openxmlformats.org/officeDocument/2006/relationships/font" Target="fonts/Quicksand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75608" y="29304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Software Development Lifecycle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359" y="1324303"/>
            <a:ext cx="4830945" cy="4660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49954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Not that </a:t>
            </a:r>
            <a:br>
              <a:rPr lang="en-US"/>
            </a:br>
            <a:r>
              <a:rPr lang="en-US"/>
              <a:t>simple!</a:t>
            </a:r>
            <a:br>
              <a:rPr lang="en-US"/>
            </a:b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6636" y="251367"/>
            <a:ext cx="3070398" cy="549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